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9" r:id="rId4"/>
    <p:sldId id="260" r:id="rId5"/>
    <p:sldId id="257" r:id="rId6"/>
    <p:sldId id="263" r:id="rId7"/>
    <p:sldId id="258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1032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8024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1649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5432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5689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799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087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358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6125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418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6056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94AAC-3D2F-4D59-90E0-859E4E1858C6}" type="datetimeFigureOut">
              <a:rPr lang="zh-TW" altLang="en-US" smtClean="0"/>
              <a:t>2020/11/27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987A3-89CC-49F3-A3B2-24F9A0020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5903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 txBox="1">
            <a:spLocks/>
          </p:cNvSpPr>
          <p:nvPr/>
        </p:nvSpPr>
        <p:spPr>
          <a:xfrm>
            <a:off x="1664795" y="1494532"/>
            <a:ext cx="8736506" cy="935513"/>
          </a:xfrm>
          <a:prstGeom prst="rect">
            <a:avLst/>
          </a:prstGeom>
        </p:spPr>
        <p:txBody>
          <a:bodyPr vert="horz" wrap="square" lIns="0" tIns="12065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5875">
              <a:lnSpc>
                <a:spcPct val="100000"/>
              </a:lnSpc>
              <a:spcBef>
                <a:spcPts val="95"/>
              </a:spcBef>
            </a:pPr>
            <a:r>
              <a:rPr lang="en-US" spc="-16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 </a:t>
            </a:r>
            <a:r>
              <a:rPr lang="en-US" spc="-19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Streaming </a:t>
            </a:r>
            <a:r>
              <a:rPr lang="en-US" spc="-16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-56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2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tracking</a:t>
            </a:r>
            <a:endParaRPr lang="en-US" spc="-2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3"/>
          <p:cNvSpPr txBox="1">
            <a:spLocks/>
          </p:cNvSpPr>
          <p:nvPr/>
        </p:nvSpPr>
        <p:spPr>
          <a:xfrm>
            <a:off x="2171252" y="2881781"/>
            <a:ext cx="7723592" cy="1842171"/>
          </a:xfrm>
          <a:prstGeom prst="rect">
            <a:avLst/>
          </a:prstGeom>
        </p:spPr>
        <p:txBody>
          <a:bodyPr vert="horz" wrap="square" lIns="0" tIns="269875" rIns="0" bIns="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8910">
              <a:lnSpc>
                <a:spcPct val="100000"/>
              </a:lnSpc>
              <a:spcBef>
                <a:spcPts val="2125"/>
              </a:spcBef>
            </a:pPr>
            <a:r>
              <a:rPr lang="en-US" sz="6000" spc="-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Homework </a:t>
            </a:r>
            <a:r>
              <a:rPr lang="en-US" altLang="zh-TW" sz="6000" spc="-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6000" spc="-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spc="-3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6000" spc="-78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6000" spc="-29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Tracking</a:t>
            </a:r>
            <a:endParaRPr lang="en-US" sz="6000" spc="-295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6210" marR="149225">
              <a:lnSpc>
                <a:spcPct val="100000"/>
              </a:lnSpc>
              <a:spcBef>
                <a:spcPts val="1210"/>
              </a:spcBef>
            </a:pPr>
            <a:r>
              <a:rPr lang="en-US" sz="3200" spc="-5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Deadline:</a:t>
            </a:r>
            <a:r>
              <a:rPr lang="en-US" sz="3200" spc="1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spc="-5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2020/1</a:t>
            </a:r>
            <a:r>
              <a:rPr lang="en-US" altLang="zh-TW" sz="3200" spc="-5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200" spc="-5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/xx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13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</a:rPr>
              <a:t>Outline </a:t>
            </a:r>
            <a:endParaRPr lang="zh-TW" altLang="en-US" dirty="0">
              <a:latin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</a:rPr>
              <a:t> </a:t>
            </a:r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Grading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 </a:t>
            </a: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Hand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Rules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068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288081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Objective: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Implementing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multiple objects tracking on the screen(camera or videos).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one object that the user chooses.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Steps: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Find a tracking model(you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use pre-trained weights directly or train it by yourself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rack the objects on the camera screen or videos.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 can choose one object and display it only.</a:t>
            </a:r>
          </a:p>
          <a:p>
            <a:pPr>
              <a:buFont typeface="Wingdings" panose="05000000000000000000" pitchFamily="2" charset="2"/>
              <a:buChar char="l"/>
            </a:pPr>
            <a:endParaRPr lang="en-US" altLang="zh-TW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16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HW3 : Object tracking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1425518" cy="4486275"/>
          </a:xfrm>
        </p:spPr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Track the objects on videos.                User can choose one object and display it only.</a:t>
            </a:r>
          </a:p>
        </p:txBody>
      </p:sp>
      <p:pic>
        <p:nvPicPr>
          <p:cNvPr id="5" name="(5) YOLO people detection + SORT tracking - YouTube - Google Chrome 2020-11-26 15-22-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0379" t="29020" r="37480" b="14420"/>
          <a:stretch/>
        </p:blipFill>
        <p:spPr>
          <a:xfrm>
            <a:off x="487886" y="2303584"/>
            <a:ext cx="5112814" cy="3745658"/>
          </a:xfrm>
          <a:prstGeom prst="rect">
            <a:avLst/>
          </a:prstGeom>
        </p:spPr>
      </p:pic>
      <p:pic>
        <p:nvPicPr>
          <p:cNvPr id="7" name="(5) Fast Online Object Tracking and Segmentation_ A Unifying Approach - YouTube - Google Chrome 2020-11-26 16-45-19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0549" t="32583" r="43421" b="18190"/>
          <a:stretch/>
        </p:blipFill>
        <p:spPr>
          <a:xfrm>
            <a:off x="6420937" y="2303584"/>
            <a:ext cx="5022544" cy="374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2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Grading Policy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1224846" cy="4351338"/>
          </a:xfrm>
        </p:spPr>
        <p:txBody>
          <a:bodyPr>
            <a:normAutofit/>
          </a:bodyPr>
          <a:lstStyle/>
          <a:p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 - 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70 points</a:t>
            </a:r>
          </a:p>
          <a:p>
            <a:pPr lvl="1">
              <a:buFontTx/>
              <a:buChar char="-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mplement model can tracking object. - 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40/70 points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on the camera. - 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10/70 points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one object chosen by user. -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10/70 points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Cancel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 selected by the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and select a object again. -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10/70 points</a:t>
            </a:r>
          </a:p>
        </p:txBody>
      </p:sp>
    </p:spTree>
    <p:extLst>
      <p:ext uri="{BB962C8B-B14F-4D97-AF65-F5344CB8AC3E}">
        <p14:creationId xmlns:p14="http://schemas.microsoft.com/office/powerpoint/2010/main" val="340847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Grading Policy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Report – 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 points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Setup (details of your model) </a:t>
            </a:r>
          </a:p>
          <a:p>
            <a:pPr lvl="2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 you try (Model architecture, tracking methods,...) 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Brief explain your code.</a:t>
            </a:r>
          </a:p>
          <a:p>
            <a:pPr lvl="2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you used code from GitHub, provide reference. 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 results.</a:t>
            </a:r>
          </a:p>
          <a:p>
            <a:pPr lvl="2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Show your work (what functions you implement)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Discussion.</a:t>
            </a:r>
          </a:p>
          <a:p>
            <a:pPr lvl="2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you encountered </a:t>
            </a:r>
          </a:p>
          <a:p>
            <a:pPr lvl="2">
              <a:buFontTx/>
              <a:buChar char="-"/>
            </a:pP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436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Hand in Rules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 submission should contain:</a:t>
            </a:r>
          </a:p>
          <a:p>
            <a:pPr marL="457200" lvl="1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 Report (in pdf) 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Code (Do not contain pre-trained weights) 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 (link in pdf or upload to E3)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Compress them into 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 zip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file name HW3_[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studentid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].zip.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48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Penalty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Format penalty - 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 points 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Submit the result in the wrong name, format, etc. </a:t>
            </a:r>
          </a:p>
          <a:p>
            <a:pPr lvl="1">
              <a:buFontTx/>
              <a:buChar char="-"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Submit the report not in pdf format 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Late penalty - 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20% per day </a:t>
            </a:r>
          </a:p>
          <a:p>
            <a:pPr marL="457200" lvl="1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- 1 day =&gt; 80%, 2 day =&gt; 60%... </a:t>
            </a:r>
          </a:p>
          <a:p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can use any code from </a:t>
            </a:r>
            <a:r>
              <a:rPr lang="en-US" altLang="zh-TW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but don’t copy from your classmate!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166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319</Words>
  <Application>Microsoft Office PowerPoint</Application>
  <PresentationFormat>寬螢幕</PresentationFormat>
  <Paragraphs>46</Paragraphs>
  <Slides>8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新細明體</vt:lpstr>
      <vt:lpstr>Arial</vt:lpstr>
      <vt:lpstr>Calibri</vt:lpstr>
      <vt:lpstr>Calibri Light</vt:lpstr>
      <vt:lpstr>Times New Roman</vt:lpstr>
      <vt:lpstr>Wingdings</vt:lpstr>
      <vt:lpstr>Office 佈景主題</vt:lpstr>
      <vt:lpstr>PowerPoint 簡報</vt:lpstr>
      <vt:lpstr>Outline </vt:lpstr>
      <vt:lpstr>Introduction</vt:lpstr>
      <vt:lpstr>HW3 : Object tracking</vt:lpstr>
      <vt:lpstr>Grading Policy</vt:lpstr>
      <vt:lpstr>Grading Policy</vt:lpstr>
      <vt:lpstr>Hand in Rules</vt:lpstr>
      <vt:lpstr>Penalty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LU</dc:creator>
  <cp:lastModifiedBy>LU</cp:lastModifiedBy>
  <cp:revision>16</cp:revision>
  <dcterms:created xsi:type="dcterms:W3CDTF">2020-11-26T07:12:06Z</dcterms:created>
  <dcterms:modified xsi:type="dcterms:W3CDTF">2020-11-27T04:47:55Z</dcterms:modified>
</cp:coreProperties>
</file>

<file path=docProps/thumbnail.jpeg>
</file>